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6204-95C6-414A-B4E5-01DA60E62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EEC6B-A36C-4205-925C-142F59D15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90C7D-26E2-4A63-920B-8BC9137E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6373E-2346-49DD-9112-33392636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212F2-AE8A-4F12-9BD0-D22234CB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5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94FD4-F601-4048-A2CB-CEE9DB73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24048-8819-4189-8DF0-17496D4E0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6A3C4-43BD-4B6C-9B70-63C388493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CE8E4-D4A1-41AD-ABA0-2F6D8D819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0356E-0A07-46EF-BEDF-45C229B79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0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BC6E47-589E-4A7A-AC1F-B13171D9D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4C096C-223D-4326-8AE2-E7867CDB2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1FA90-9D98-4857-8805-E77962E6C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5AE99-9D26-4FD3-AC5C-5BFCCFC9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56E07-C440-4594-82E2-71CC048FA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4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B6DA7-676D-4C2B-89DE-F681A0F42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06E4-7B5D-4E92-9C4D-16B6DEC94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03BA7-073B-4122-BB1D-715B1387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2EBA5-B2FE-43B7-A23A-F626F840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2B5C-0D23-4F9A-B329-806EBB0C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3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52F07-3602-46EB-B7AE-A982EE7D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06C87-5D7A-4EB7-9231-B7B44BDD8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90AB4-494C-4D04-9961-ECDF196BB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B1CFD-6D59-4B52-BB66-E699CD1ED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0BDB-3D18-4AAF-881E-52EF750CF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7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5C7F-FABC-4EE2-85C4-AF6DA368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1FB6F-2A8B-481F-A140-812756206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DD6D5-CF52-4583-B898-3F9D8292E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3F2EF-BF7B-4E88-9715-C71ACCB17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B56F0-6763-47ED-B729-661DDE67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974AA-B33F-4969-827E-8F4F4C6CD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5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C127B-66BB-49FA-BE3B-195039D3A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2C59A-2CCF-4F81-9B22-53F855CED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5FC44-983E-430A-B7E8-F22A24306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FBD3FE-F79F-4830-841E-E32A65E55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4D6DB-5390-498B-962F-AF53F18A3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600075-D5F8-4457-A45F-973C9E2C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879E72-921A-406F-984F-E341EBE1B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D44C45-9C36-421F-A7F3-38BF4458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1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CD8F2-665D-4CB6-B275-D47C5FBC2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2E95D-95F4-4854-B2DD-8B2EEB2B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8F68C-1168-4FDE-B845-088BBC8B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326F69-A910-4440-B055-ECF9F52D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CE72B8-1411-44FA-B852-824C5B3A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0BED81-2DC2-439F-BEF1-B5FD951A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0E0CA-EDBA-4719-82CD-7C03D27A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0EC20-F988-4F73-A989-3FA16CB9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F322A-7505-4DC2-8111-E83516732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74C88-C51F-42AC-A2B0-CA4339C4E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6128D1-5AED-41B7-99BD-5DEF7659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C1284-6159-4078-9977-171462C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B9244-4142-493A-AFDF-8DBE70C4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44CFC-7BBF-4568-98C2-C921BAB27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5650AA-8644-4F21-80A8-133E43AA7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F2085-6828-4732-94E2-A52304ACB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E8C53-11DA-4C55-BF5E-FCF63F9E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E8769-EDEE-4BBA-91F5-38F7A794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BDF79-4490-49EA-A67D-8BB2F904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7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81CA-C071-4687-B661-418EF7D05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906ED-1CB8-4996-A954-239AA083E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921D5-10F8-4B6C-89A7-2FAFEB38E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A49EA-0D3D-40CD-8FEE-F59082D79F0A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D8E25-1F4A-4A20-8301-356A0C31B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FE1A3-8833-4304-B50E-223D48B84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37254-FCBA-4CDA-A65A-A6868B77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7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ericanfrontlinenurses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mericanfrontlinenurses.com/advocaterecruitment" TargetMode="External"/><Relationship Id="rId5" Type="http://schemas.openxmlformats.org/officeDocument/2006/relationships/hyperlink" Target="https://t.me/AskAnAdvocate" TargetMode="External"/><Relationship Id="rId4" Type="http://schemas.openxmlformats.org/officeDocument/2006/relationships/hyperlink" Target="https://www.americanfrontlinenurses.com/theadvocatenetw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B999D-4553-4B1C-BAAC-B7EE273E4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277" y="6151744"/>
            <a:ext cx="6557212" cy="482683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Coming Soon!      24 Hour Nurse Hotline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639DAD-CF7C-4CF7-B505-742101D40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0944003" y="6106025"/>
            <a:ext cx="820874" cy="45719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24 Hour Nurse Hotline</a:t>
            </a:r>
          </a:p>
          <a:p>
            <a:endParaRPr lang="en-US" dirty="0"/>
          </a:p>
          <a:p>
            <a:r>
              <a:rPr lang="en-US" dirty="0"/>
              <a:t>Links: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AFF16DE7-1C3E-49D7-8F6D-CA544B253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3" y="330868"/>
            <a:ext cx="7451558" cy="5588669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00E25772-A178-4208-8143-B8D94C9A5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4405" y="410337"/>
            <a:ext cx="4249152" cy="5509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 page with donations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https://www.americanfrontlinenurses.com/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main page for resources, on the top tab you can find our early intervention tab with resources needed to prepare for illness and get help with advocacy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Advocate Network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https://www.americanfrontlinenurses.com/theadvocatenetwork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list of high educated and trained nurse advocates to help you and your family navigate health care 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Ask an Advocate Zoom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https://www.americanfrontlinenurses.com/theadvocatenetwork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live zoom filled with nurse advocates to answer your questions and help get you connected to resources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Ask an Advocate Telegram Chat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https://t.me/AskAnAdvocate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secure chat filled with nurse and family advocates to help with early intervention strategies and questions, Answered in real time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500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0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Nurse Advocate Recruitment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https://www.americanfrontlinenurses.com/advocaterecruitment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are growing and would love to have more nurse advocates to help us provide patient teaching and education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3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185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Coming Soon!      24 Hour Nurse Hotline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Clevenger</dc:creator>
  <cp:lastModifiedBy>Kelly Bumann</cp:lastModifiedBy>
  <cp:revision>2</cp:revision>
  <dcterms:created xsi:type="dcterms:W3CDTF">2022-01-26T18:51:59Z</dcterms:created>
  <dcterms:modified xsi:type="dcterms:W3CDTF">2022-01-26T19:09:54Z</dcterms:modified>
</cp:coreProperties>
</file>